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599E9A6-212F-47DF-A306-D70F3C72D3EC}">
          <p14:sldIdLst>
            <p14:sldId id="256"/>
            <p14:sldId id="257"/>
            <p14:sldId id="258"/>
            <p14:sldId id="259"/>
            <p14:sldId id="261"/>
            <p14:sldId id="262"/>
            <p14:sldId id="263"/>
            <p14:sldId id="26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0751-D258-4567-AC23-3ECE9D20D91C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30E62-E88C-4836-B6CC-5E6702B67D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844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0751-D258-4567-AC23-3ECE9D20D91C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30E62-E88C-4836-B6CC-5E6702B67D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51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0751-D258-4567-AC23-3ECE9D20D91C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30E62-E88C-4836-B6CC-5E6702B67D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311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0751-D258-4567-AC23-3ECE9D20D91C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30E62-E88C-4836-B6CC-5E6702B67D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62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0751-D258-4567-AC23-3ECE9D20D91C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30E62-E88C-4836-B6CC-5E6702B67D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558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0751-D258-4567-AC23-3ECE9D20D91C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30E62-E88C-4836-B6CC-5E6702B67D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404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0751-D258-4567-AC23-3ECE9D20D91C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30E62-E88C-4836-B6CC-5E6702B67D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72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0751-D258-4567-AC23-3ECE9D20D91C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30E62-E88C-4836-B6CC-5E6702B67D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554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0751-D258-4567-AC23-3ECE9D20D91C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30E62-E88C-4836-B6CC-5E6702B67D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979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0751-D258-4567-AC23-3ECE9D20D91C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30E62-E88C-4836-B6CC-5E6702B67D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81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0751-D258-4567-AC23-3ECE9D20D91C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30E62-E88C-4836-B6CC-5E6702B67D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339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70751-D258-4567-AC23-3ECE9D20D91C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30E62-E88C-4836-B6CC-5E6702B67D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66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zentrobrazovaniya7tula-r71.gosweb.gosuslugi.ru/persony/sotrudniki-177_595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2266" y="1680653"/>
            <a:ext cx="6304291" cy="94212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Интернет-портфолио</a:t>
            </a:r>
            <a:endParaRPr lang="ru-RU" b="1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9192" y="3632891"/>
            <a:ext cx="4555299" cy="1655762"/>
          </a:xfrm>
        </p:spPr>
        <p:txBody>
          <a:bodyPr/>
          <a:lstStyle/>
          <a:p>
            <a:r>
              <a:rPr lang="ru-RU" dirty="0" smtClean="0"/>
              <a:t>Воспитатель: </a:t>
            </a:r>
          </a:p>
          <a:p>
            <a:r>
              <a:rPr lang="ru-RU" dirty="0" err="1" smtClean="0"/>
              <a:t>Назирова</a:t>
            </a:r>
            <a:r>
              <a:rPr lang="ru-RU" dirty="0" smtClean="0"/>
              <a:t> </a:t>
            </a:r>
            <a:r>
              <a:rPr lang="ru-RU" dirty="0" err="1" smtClean="0"/>
              <a:t>Масма</a:t>
            </a:r>
            <a:r>
              <a:rPr lang="ru-RU" dirty="0" smtClean="0"/>
              <a:t> Аббас </a:t>
            </a:r>
            <a:r>
              <a:rPr lang="ru-RU" dirty="0" err="1" smtClean="0"/>
              <a:t>кызы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822" y="638549"/>
            <a:ext cx="3936422" cy="524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18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5684" y="2310303"/>
            <a:ext cx="10515600" cy="1325563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ВНИМАНИЕ!</a:t>
            </a:r>
            <a:endParaRPr lang="ru-RU" b="1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0022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251" y="34549"/>
            <a:ext cx="10515600" cy="1325563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Информационная</a:t>
            </a:r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карта</a:t>
            </a:r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endParaRPr lang="ru-RU" b="1" dirty="0">
              <a:ln w="12700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27" y="1255222"/>
            <a:ext cx="7497733" cy="543652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Ф.И.О.: </a:t>
            </a:r>
            <a:r>
              <a:rPr lang="ru-RU" dirty="0" err="1" smtClean="0"/>
              <a:t>Назирова</a:t>
            </a:r>
            <a:r>
              <a:rPr lang="ru-RU" dirty="0" smtClean="0"/>
              <a:t> </a:t>
            </a:r>
            <a:r>
              <a:rPr lang="ru-RU" dirty="0" err="1" smtClean="0"/>
              <a:t>Масма</a:t>
            </a:r>
            <a:r>
              <a:rPr lang="ru-RU" dirty="0" smtClean="0"/>
              <a:t> Аббас </a:t>
            </a:r>
            <a:r>
              <a:rPr lang="ru-RU" dirty="0" err="1" smtClean="0"/>
              <a:t>кызы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Дата рождения: 23.01.1991</a:t>
            </a:r>
          </a:p>
          <a:p>
            <a:pPr marL="0" indent="0">
              <a:buNone/>
            </a:pPr>
            <a:r>
              <a:rPr lang="ru-RU" dirty="0" smtClean="0"/>
              <a:t>Образование: Среднее-профессиональное</a:t>
            </a:r>
          </a:p>
          <a:p>
            <a:pPr marL="0" indent="0">
              <a:buNone/>
            </a:pPr>
            <a:r>
              <a:rPr lang="ru-RU" dirty="0" smtClean="0"/>
              <a:t>Место учебы: </a:t>
            </a:r>
            <a:r>
              <a:rPr lang="ru-RU" dirty="0"/>
              <a:t>Тульский технико-экономический колледж имени А.Г. Рогова , </a:t>
            </a:r>
            <a:r>
              <a:rPr lang="ru-RU" dirty="0" smtClean="0"/>
              <a:t>2011</a:t>
            </a:r>
          </a:p>
          <a:p>
            <a:pPr marL="0" indent="0">
              <a:buNone/>
            </a:pPr>
            <a:r>
              <a:rPr lang="ru-RU" dirty="0" smtClean="0"/>
              <a:t>Место работы: Муниципальное бюджетное общеобразовательное учреждение «Центр образования №7 им. Героя Советского Союза С.Н. Судейского»</a:t>
            </a:r>
          </a:p>
          <a:p>
            <a:pPr marL="0" indent="0">
              <a:buNone/>
            </a:pPr>
            <a:r>
              <a:rPr lang="ru-RU" dirty="0" smtClean="0"/>
              <a:t>Занимаемая должность: </a:t>
            </a:r>
            <a:r>
              <a:rPr lang="ru-RU" dirty="0"/>
              <a:t>В</a:t>
            </a:r>
            <a:r>
              <a:rPr lang="ru-RU" dirty="0" smtClean="0"/>
              <a:t>оспитатель</a:t>
            </a:r>
          </a:p>
          <a:p>
            <a:pPr marL="0" indent="0">
              <a:buNone/>
            </a:pPr>
            <a:r>
              <a:rPr lang="ru-RU" dirty="0" smtClean="0"/>
              <a:t>Стаж работы: </a:t>
            </a:r>
          </a:p>
          <a:p>
            <a:pPr marL="0" indent="0">
              <a:buNone/>
            </a:pPr>
            <a:r>
              <a:rPr lang="ru-RU" dirty="0" smtClean="0"/>
              <a:t>-общий: 6,9</a:t>
            </a:r>
          </a:p>
          <a:p>
            <a:pPr marL="0" indent="0">
              <a:buNone/>
            </a:pPr>
            <a:r>
              <a:rPr lang="ru-RU" dirty="0" smtClean="0"/>
              <a:t>-в данном учреждении: 3,9</a:t>
            </a:r>
          </a:p>
          <a:p>
            <a:pPr marL="0" indent="0">
              <a:buNone/>
            </a:pPr>
            <a:r>
              <a:rPr lang="ru-RU" dirty="0" smtClean="0"/>
              <a:t>-в занимаемой должности: 3,9</a:t>
            </a:r>
          </a:p>
          <a:p>
            <a:pPr marL="0" indent="0">
              <a:buNone/>
            </a:pPr>
            <a:r>
              <a:rPr lang="ru-RU" dirty="0" smtClean="0"/>
              <a:t>Личный сайт:  </a:t>
            </a:r>
            <a:r>
              <a:rPr lang="ru-RU" u="sng" dirty="0">
                <a:hlinkClick r:id="rId3"/>
              </a:rPr>
              <a:t>https://czentrobrazovaniya7tula-r71.gosweb.gosuslugi.ru/persony/sotrudniki-177_595.html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043" y="585816"/>
            <a:ext cx="4264775" cy="56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90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389" y="16407"/>
            <a:ext cx="10515600" cy="1325563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Образование и повышение квалификации </a:t>
            </a:r>
            <a:endParaRPr lang="ru-RU" b="1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353" y="3328649"/>
            <a:ext cx="2061421" cy="154267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778" y="3377613"/>
            <a:ext cx="2043393" cy="14447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913" y="5239199"/>
            <a:ext cx="2081030" cy="14713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938" y="5269403"/>
            <a:ext cx="2038312" cy="14411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057" y="5211726"/>
            <a:ext cx="2037955" cy="14424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4" r="5753" b="16858"/>
          <a:stretch/>
        </p:blipFill>
        <p:spPr>
          <a:xfrm rot="16200000">
            <a:off x="5378059" y="826918"/>
            <a:ext cx="1891195" cy="27046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8" b="16380"/>
          <a:stretch/>
        </p:blipFill>
        <p:spPr>
          <a:xfrm rot="16200000">
            <a:off x="8866673" y="807614"/>
            <a:ext cx="1948566" cy="27883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220" y="3290106"/>
            <a:ext cx="2081030" cy="147231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35733" y="1227515"/>
            <a:ext cx="410605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2011 году окончила </a:t>
            </a:r>
            <a:r>
              <a:rPr lang="ru-RU" dirty="0"/>
              <a:t>Тульский технико-экономический колледж имени А.Г. </a:t>
            </a:r>
            <a:r>
              <a:rPr lang="ru-RU" dirty="0" smtClean="0"/>
              <a:t>Рогова по специальности: модельер-конструктор.</a:t>
            </a:r>
          </a:p>
          <a:p>
            <a:r>
              <a:rPr lang="ru-RU" dirty="0" smtClean="0"/>
              <a:t>В 2019 и 2023 году прошла профессиональные переподготовки:</a:t>
            </a:r>
          </a:p>
          <a:p>
            <a:r>
              <a:rPr lang="ru-RU" dirty="0"/>
              <a:t>-ГОУ ДПО ТО « Институт повышения квалификации и профессиональной переподготовки работников образования Тульской области» по программе « Теория и методика дошкольного образования»</a:t>
            </a:r>
          </a:p>
          <a:p>
            <a:r>
              <a:rPr lang="ru-RU" dirty="0"/>
              <a:t>-« Межрегиональный научный центр профессиональных квалификаций «Школа Развития» по программе профессиональной переподготовки : </a:t>
            </a:r>
            <a:endParaRPr lang="ru-RU" dirty="0" smtClean="0"/>
          </a:p>
          <a:p>
            <a:r>
              <a:rPr lang="ru-RU" dirty="0" smtClean="0"/>
              <a:t>«Теория </a:t>
            </a:r>
            <a:r>
              <a:rPr lang="ru-RU" dirty="0"/>
              <a:t>и методика преподавания музыки в дошкольном образовании»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7923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149" y="202205"/>
            <a:ext cx="10515600" cy="1325563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Мои достижения </a:t>
            </a:r>
            <a:endParaRPr lang="ru-RU" b="1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240" y="123214"/>
            <a:ext cx="2995680" cy="419997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09" y="123214"/>
            <a:ext cx="1749627" cy="24867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749" y="4711505"/>
            <a:ext cx="1357034" cy="19828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725" y="123214"/>
            <a:ext cx="1723774" cy="24273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848" y="4480560"/>
            <a:ext cx="1718072" cy="2377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25" b="36345"/>
          <a:stretch/>
        </p:blipFill>
        <p:spPr>
          <a:xfrm>
            <a:off x="7565509" y="2738928"/>
            <a:ext cx="2477626" cy="17817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200" y="2223200"/>
            <a:ext cx="1573325" cy="21961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31" b="36485"/>
          <a:stretch/>
        </p:blipFill>
        <p:spPr>
          <a:xfrm>
            <a:off x="7565509" y="4836196"/>
            <a:ext cx="2494391" cy="17913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1" b="25939"/>
          <a:stretch/>
        </p:blipFill>
        <p:spPr>
          <a:xfrm>
            <a:off x="3920345" y="4476249"/>
            <a:ext cx="1686437" cy="238606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44647" y="1415841"/>
            <a:ext cx="44187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Помимо повышения своей профессиональной квалификации, я считаю необходимым обмениваться опытом с коллегами путем участия в конкурсах.</a:t>
            </a:r>
          </a:p>
          <a:p>
            <a:r>
              <a:rPr lang="ru-RU" dirty="0" smtClean="0"/>
              <a:t>   Уже несколько лет я являюсь участником Всероссийских дистанционных профессиональных конкурсов, региональных этапов конкурсов и т.д. во многих из них занимаю призовые места!</a:t>
            </a:r>
          </a:p>
          <a:p>
            <a:r>
              <a:rPr lang="ru-RU" dirty="0" smtClean="0"/>
              <a:t>   В прошлом году была награждена благодарственным письмом управления образования Тульской области за значительный вклад в развитие и совершенствование системы образования города Тулы!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7347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" y="74180"/>
            <a:ext cx="10515600" cy="1325563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Моя педагогическая деятельность </a:t>
            </a:r>
            <a:endParaRPr lang="ru-RU" b="1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8905" y="1293610"/>
            <a:ext cx="4747953" cy="543138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Детский сад – удивительный мир! Его обитатели – удивительные создания! Самая добрая, бескорыстная, доверчивая, чистая, простая душа ребенка вовлекает в общение и в желание работать с ним. При работе с детьми всегда кажется, что время летит незаметно. В детском саду я работаю </a:t>
            </a:r>
            <a:r>
              <a:rPr lang="ru-RU" dirty="0" smtClean="0"/>
              <a:t>почти 4 </a:t>
            </a:r>
            <a:r>
              <a:rPr lang="ru-RU" dirty="0"/>
              <a:t>года и еще ни разу не пожалела о выборе своей профессии. Я рада, что я педагог дошкольного образования! Ведь отдавать себя детям, понимать их, находить радость в общении с ними, верить в то, что каждый из них – личность, – вот основные составляющие, на мой взгляд, настоящего педагога. Каждое утро я с радостью спешу к своим воспитанникам. С нетерпением жду их прихода. Ведь каждому нужно со мной поделиться, показать, какой они красивый рисунок нарисовали с мамой и папой, куда ходили на выходных и что там видели. А мне в свою очередь нужно сделать так, чтобы их день прошел насыщенным, интересным, познавательным. С ними мы учимся правильно держать карандаш, кисточку, разучиваем песни и стихотворения для утренника, экспериментируем, читаем, разыгрываем сказки.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17" y="1221971"/>
            <a:ext cx="2877589" cy="24439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904" y="1221971"/>
            <a:ext cx="3112078" cy="24439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904" y="3805843"/>
            <a:ext cx="3112078" cy="29191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08"/>
          <a:stretch/>
        </p:blipFill>
        <p:spPr>
          <a:xfrm>
            <a:off x="131617" y="3805843"/>
            <a:ext cx="2877590" cy="291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18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6869" y="0"/>
            <a:ext cx="6310745" cy="1325563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Праздники и развлечения</a:t>
            </a:r>
            <a:endParaRPr lang="ru-RU" b="1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433" y="1019291"/>
            <a:ext cx="6551815" cy="14745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Воспитатель должен творчески работать, применять новые инновационные технологии в работе, быть энергичным, талантливым, коммуникабельным, молодым душой, создавать уют, тепло и комфорт каждому ребёнку, обладать высоким терпением. Только тогда детский сад сможет превратиться «в островок счастливого детства».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33" y="2493819"/>
            <a:ext cx="2793077" cy="27930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578" y="3657599"/>
            <a:ext cx="2793077" cy="27930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723" y="2493819"/>
            <a:ext cx="2793077" cy="27930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42" b="19878"/>
          <a:stretch/>
        </p:blipFill>
        <p:spPr>
          <a:xfrm>
            <a:off x="9391233" y="3657598"/>
            <a:ext cx="2549559" cy="279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427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3570" y="190558"/>
            <a:ext cx="10515600" cy="1325563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Дидактические игры</a:t>
            </a:r>
            <a:endParaRPr lang="ru-RU" b="1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507" y="2224635"/>
            <a:ext cx="4274127" cy="33532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Дидактические игры своими руками развлекательное обучение. Суть таких игр в том, чтобы дети даже не задумывались о том, что процесс, который их завлекает – это учёба. Они воспринимают такие формы развлечения только как игру.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817" y="1715626"/>
            <a:ext cx="3009554" cy="44773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217" y="1715626"/>
            <a:ext cx="3358017" cy="447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90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-216766"/>
            <a:ext cx="10515600" cy="1325563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Социально-значимые акции</a:t>
            </a:r>
            <a:endParaRPr lang="ru-RU" b="1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50" y="917604"/>
            <a:ext cx="2236950" cy="24942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22" y="917604"/>
            <a:ext cx="1845425" cy="24605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937" y="917604"/>
            <a:ext cx="1870710" cy="2494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67241" y="1325563"/>
            <a:ext cx="420454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</a:t>
            </a:r>
            <a:r>
              <a:rPr lang="ru-RU" dirty="0" smtClean="0"/>
              <a:t>этом </a:t>
            </a:r>
            <a:r>
              <a:rPr lang="ru-RU" dirty="0" smtClean="0"/>
              <a:t>учебном году были проведены следующие акции: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«Белый цветок»;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«День памяти и скорби»;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«Сдай бумагу – спаси дерево»;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«Бессмертный полк» и др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Цель: </a:t>
            </a:r>
            <a:r>
              <a:rPr lang="ru-RU" dirty="0"/>
              <a:t>Способствовать повышению компетентности педагогов в области позитивной социализации, в проведения социальной акции, как одной из эффективных форм взаимодействия всех участников образовательного процесса в рамках социально позитивного развития дошкольников.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65" y="3628650"/>
            <a:ext cx="2706937" cy="27069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023" y="3628650"/>
            <a:ext cx="2225733" cy="271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184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33" y="17462"/>
            <a:ext cx="10515600" cy="1325563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Фотозоны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2734" y="79084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Одно из моих увлечений – это оформление фотозон (чаще всего атрибутика для них создается своими руками), где и дети и родители могут сделать памятные фото!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33" y="2133870"/>
            <a:ext cx="2807722" cy="21057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070" y="2135668"/>
            <a:ext cx="2768002" cy="21181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279" y="2490124"/>
            <a:ext cx="2088915" cy="38846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479" y="2133870"/>
            <a:ext cx="2175857" cy="21057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33" y="4560530"/>
            <a:ext cx="2807722" cy="21229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070" y="4560530"/>
            <a:ext cx="2768002" cy="21229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479" y="4527938"/>
            <a:ext cx="2175857" cy="215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5736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629</Words>
  <Application>Microsoft Office PowerPoint</Application>
  <PresentationFormat>Широкоэкранный</PresentationFormat>
  <Paragraphs>42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Интернет-портфолио</vt:lpstr>
      <vt:lpstr>Информационная карта </vt:lpstr>
      <vt:lpstr>Образование и повышение квалификации </vt:lpstr>
      <vt:lpstr>Мои достижения </vt:lpstr>
      <vt:lpstr>Моя педагогическая деятельность </vt:lpstr>
      <vt:lpstr>Праздники и развлечения</vt:lpstr>
      <vt:lpstr>Дидактические игры</vt:lpstr>
      <vt:lpstr>Социально-значимые акции</vt:lpstr>
      <vt:lpstr>Фотозоны 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Интеренет-портфолио</dc:title>
  <dc:creator>Любовь Юрьевна</dc:creator>
  <cp:lastModifiedBy>Любовь Юрьевна</cp:lastModifiedBy>
  <cp:revision>18</cp:revision>
  <dcterms:created xsi:type="dcterms:W3CDTF">2025-08-13T06:59:58Z</dcterms:created>
  <dcterms:modified xsi:type="dcterms:W3CDTF">2025-08-19T06:04:49Z</dcterms:modified>
</cp:coreProperties>
</file>